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3017CE97-BA15-437F-BCE4-1BE17CE0E5D6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60474B49-81FF-4534-92B8-E048C1FA38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04D9A68F-22AB-4C96-BC69-3E2977ABB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AF50D8EF-FCB4-478C-8276-490C8ADFD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1FE76C22-831F-474C-877D-EE8458A330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FF10390C-E784-47F3-9A6E-D70174F77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3545CCF4-5732-405B-A6AC-1BD6951E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5205E7B8-5014-4F67-8D62-DE585C634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22F23011-AB3F-45D1-B646-BE391A5FF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08734CB6-21A8-47E9-881E-6F2B9CDAD53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4602885F-10B3-4456-8ABF-A7E6495282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554FA3B6-AA46-4D69-88D6-9FC43F43ED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8219EE20-7EDD-40D6-AC7B-CAEAB1ECE2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7B02688-822C-42D6-96E3-6F7F43A77E7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824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A892AEC-13C1-4F20-AB66-153BD8415D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4777843-E107-4BCB-9E78-53088CDC5B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3B355AB-9237-4194-A53F-38A15DD80D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B30858-D581-430B-AF5E-079DBC75681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6276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84185EE-80E2-404C-84D8-888D9CBDD6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FF38F2A3-3791-4534-8A44-54FAB67924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7BBF9CC-72F6-4A69-A85D-AB75A4B669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11DDD3-7138-4D5C-8467-4E28511DD83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9816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710661E-B2EB-4FF0-943E-61ED7CF8F0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1127144-6ED7-443A-A068-30D53F7C24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55D94977-305F-440A-A37C-9ACBD98766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2CB9AD-376C-40D8-80D4-3C1BC2ADE0C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29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064C96A-DC11-4823-879C-CE06F22E0B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80624A9-0823-4BC6-AFD6-0F4747AE76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E7C35F3-1A65-4623-B182-D9F308D52B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64C90D-8072-4496-ADB6-D898B1BDA19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5481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8FF7D9E-E91F-463F-9B5D-5AFFD08CB2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8D72787-0030-4CB8-B2E4-8AA3096E06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D4B7DB51-84C2-4A38-A04D-70594811A8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81E7FA-D364-4DEF-AC02-6D076A4BD28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0907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CE7DFC0-78AB-4FAD-979F-0CAE4A5C4F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9CB32D4-2D65-4F32-9856-E3483FF399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3E98ED91-4B0E-41DC-A78A-2FB8A80388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784E4D-AF0F-4A60-83BC-3BF9F57F2C6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851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042A705-2840-48E3-AC7E-B6A3C44D5D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FBBD3581-B9F0-46F4-A2EB-C467B54E9B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0847A0B4-3543-4DF2-B211-124879BC12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22D5A4-7396-4640-A7D8-96A34DE62C8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5694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A21B4FA7-32D4-43CB-AC6C-26E531684D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98BA167B-3AD2-4249-BC51-0E9897F4B7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7784722-09EB-47E8-B71A-517EA6F47F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3881B1-2453-4486-9065-500C51C87B6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170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9FF23DE0-E2E1-45A4-9493-EABE27DE10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A0F8F396-69CB-41CB-ABB7-269AEB7B22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20F046F1-0D25-41DE-B95F-62BC6C0F86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E6E41A-973B-474A-8BA4-C695D1797F4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532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0C346ED-C376-42E6-B749-A6AA4DDF60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14D46CC-F651-40FD-AACF-B16F6CC523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4BD9023-3042-489E-A31E-8607FB197B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AB7D23-7EAB-487E-9B75-446790A47E7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8558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497BB6EC-8933-458A-9E73-6AD554793D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B668C10-CC28-4C3A-BE12-B534289059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F5CE00F-1070-49EA-9902-AF1B5E2244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2C6F1F-A8C5-4FCC-9CDA-DF19225A616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0436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A77B15F-29B1-4D38-A275-D25D877812B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5017511-79C3-4F07-A589-749B0AE1BBE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D80B907B-262F-4409-B2F3-2374CA6F6C2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CB5132FD-22E6-489D-A00C-FE8A83957BC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3948F0E4-2AF9-424A-A9F3-CD9DE1D37A8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673C9B89-030D-4CF7-A7A5-4AC78AC0F5C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/>
          </a:p>
        </p:txBody>
      </p:sp>
      <p:sp>
        <p:nvSpPr>
          <p:cNvPr id="4104" name="Rectangle 8">
            <a:extLst>
              <a:ext uri="{FF2B5EF4-FFF2-40B4-BE49-F238E27FC236}">
                <a16:creationId xmlns:a16="http://schemas.microsoft.com/office/drawing/2014/main" id="{F51BDCD1-DB3A-40F3-8057-E2BE61E22959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7B6A21B9-EBA0-4CD4-A19E-1AA1ED27B0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107183B9-976F-4A3D-9157-388F8BF542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7" name="Rectangle 11">
            <a:extLst>
              <a:ext uri="{FF2B5EF4-FFF2-40B4-BE49-F238E27FC236}">
                <a16:creationId xmlns:a16="http://schemas.microsoft.com/office/drawing/2014/main" id="{8CDD36EA-F7DE-41BF-8FE3-F74C1B51E45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8" name="Rectangle 12">
            <a:extLst>
              <a:ext uri="{FF2B5EF4-FFF2-40B4-BE49-F238E27FC236}">
                <a16:creationId xmlns:a16="http://schemas.microsoft.com/office/drawing/2014/main" id="{58A73DF6-B197-442A-8265-A2BE57E892A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9" name="Rectangle 13">
            <a:extLst>
              <a:ext uri="{FF2B5EF4-FFF2-40B4-BE49-F238E27FC236}">
                <a16:creationId xmlns:a16="http://schemas.microsoft.com/office/drawing/2014/main" id="{6CE633E2-7E48-45BE-9B17-C1F520D8001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804F242-6768-4956-91D0-25CD0370222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BC357ED-200F-4D8A-951E-996B1148045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深度学习技术与理论</a:t>
            </a:r>
            <a:br>
              <a:rPr lang="zh-CN" altLang="en-US" sz="4800" b="1">
                <a:ea typeface="黑体" panose="02010609060101010101" pitchFamily="49" charset="-122"/>
              </a:rPr>
            </a:b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第五讲 深度学习网络模型详解</a:t>
            </a:r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00124C89-16C9-477F-81F5-11F3E1ACFDF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北京航空航天大学软件学院</a:t>
            </a:r>
          </a:p>
          <a:p>
            <a:pPr eaLnBrk="1" hangingPunct="1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   马 平  博士 副教授</a:t>
            </a:r>
          </a:p>
          <a:p>
            <a:pPr eaLnBrk="1" hangingPunct="1"/>
            <a:endParaRPr lang="en-US" altLang="zh-CN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83C59C1-3354-40C3-89A8-FC509BF6C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549275"/>
            <a:ext cx="24955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~PP1418.WAV">
            <a:hlinkClick r:id="" action="ppaction://media"/>
            <a:extLst>
              <a:ext uri="{FF2B5EF4-FFF2-40B4-BE49-F238E27FC236}">
                <a16:creationId xmlns:a16="http://schemas.microsoft.com/office/drawing/2014/main" id="{646922FB-22D4-4CD4-A614-728BA2C4D0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256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0730E419-981F-40B0-BBC4-11C9354FFA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5</a:t>
            </a:r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.1 </a:t>
            </a:r>
            <a:r>
              <a:rPr lang="zh-CN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LeNet-5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：经典的</a:t>
            </a:r>
            <a:r>
              <a:rPr lang="zh-CN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CNN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结构</a:t>
            </a:r>
          </a:p>
        </p:txBody>
      </p:sp>
      <p:pic>
        <p:nvPicPr>
          <p:cNvPr id="12291" name="Picture 5">
            <a:extLst>
              <a:ext uri="{FF2B5EF4-FFF2-40B4-BE49-F238E27FC236}">
                <a16:creationId xmlns:a16="http://schemas.microsoft.com/office/drawing/2014/main" id="{F0560075-1241-486E-90EE-6B1118621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060575"/>
            <a:ext cx="8316912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~PP278.WAV">
            <a:hlinkClick r:id="" action="ppaction://media"/>
            <a:extLst>
              <a:ext uri="{FF2B5EF4-FFF2-40B4-BE49-F238E27FC236}">
                <a16:creationId xmlns:a16="http://schemas.microsoft.com/office/drawing/2014/main" id="{0D8B687B-5CDE-4EDC-B3AA-148E057058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287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486C2CA-EA47-40CD-AB3F-1D546CDAF1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5</a:t>
            </a:r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.1 </a:t>
            </a:r>
            <a:r>
              <a:rPr lang="zh-CN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LeNet-5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：经典的</a:t>
            </a:r>
            <a:r>
              <a:rPr lang="zh-CN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CNN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结构</a:t>
            </a:r>
          </a:p>
        </p:txBody>
      </p:sp>
      <p:pic>
        <p:nvPicPr>
          <p:cNvPr id="13315" name="Picture 4">
            <a:extLst>
              <a:ext uri="{FF2B5EF4-FFF2-40B4-BE49-F238E27FC236}">
                <a16:creationId xmlns:a16="http://schemas.microsoft.com/office/drawing/2014/main" id="{16B90259-E113-4EBE-9C84-CE26E04B7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060575"/>
            <a:ext cx="777716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~PP2029.WAV">
            <a:hlinkClick r:id="" action="ppaction://media"/>
            <a:extLst>
              <a:ext uri="{FF2B5EF4-FFF2-40B4-BE49-F238E27FC236}">
                <a16:creationId xmlns:a16="http://schemas.microsoft.com/office/drawing/2014/main" id="{926D9749-1B96-4EBA-9E82-633F0DAF96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435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B3100B9-2C40-4117-9B72-FEEB365911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5</a:t>
            </a:r>
            <a:r>
              <a:rPr lang="en-US" altLang="zh-CN" sz="40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.1 </a:t>
            </a:r>
            <a:r>
              <a:rPr lang="zh-CN" altLang="zh-CN" sz="40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LeNet-5</a:t>
            </a:r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6F0D29B4-3B41-433E-A9AA-1EBCE478C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060575"/>
            <a:ext cx="6553200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~PP1403.WAV">
            <a:hlinkClick r:id="" action="ppaction://media"/>
            <a:extLst>
              <a:ext uri="{FF2B5EF4-FFF2-40B4-BE49-F238E27FC236}">
                <a16:creationId xmlns:a16="http://schemas.microsoft.com/office/drawing/2014/main" id="{30A415C9-7AB8-404C-BC79-8823D58D8B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760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4AF6F086-EEEE-4FC0-BB63-2D81798858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5.2 AlexNet</a:t>
            </a:r>
          </a:p>
        </p:txBody>
      </p:sp>
      <p:pic>
        <p:nvPicPr>
          <p:cNvPr id="15363" name="Picture 4">
            <a:extLst>
              <a:ext uri="{FF2B5EF4-FFF2-40B4-BE49-F238E27FC236}">
                <a16:creationId xmlns:a16="http://schemas.microsoft.com/office/drawing/2014/main" id="{BFF65CE2-AA7F-4ED5-A961-2C33E735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133600"/>
            <a:ext cx="8001000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925.WAV">
            <a:hlinkClick r:id="" action="ppaction://media"/>
            <a:extLst>
              <a:ext uri="{FF2B5EF4-FFF2-40B4-BE49-F238E27FC236}">
                <a16:creationId xmlns:a16="http://schemas.microsoft.com/office/drawing/2014/main" id="{DC5D3BAB-440C-45A4-8BE0-21EAF4F20F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2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BEDB709-F18D-4002-A49A-2B3F6966B9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5.2 AlexNet</a:t>
            </a:r>
          </a:p>
        </p:txBody>
      </p:sp>
      <p:pic>
        <p:nvPicPr>
          <p:cNvPr id="16387" name="Picture 4">
            <a:extLst>
              <a:ext uri="{FF2B5EF4-FFF2-40B4-BE49-F238E27FC236}">
                <a16:creationId xmlns:a16="http://schemas.microsoft.com/office/drawing/2014/main" id="{F1D16A6B-6129-41CD-B773-664DA0C88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133600"/>
            <a:ext cx="8245475" cy="38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3442.WAV">
            <a:hlinkClick r:id="" action="ppaction://media"/>
            <a:extLst>
              <a:ext uri="{FF2B5EF4-FFF2-40B4-BE49-F238E27FC236}">
                <a16:creationId xmlns:a16="http://schemas.microsoft.com/office/drawing/2014/main" id="{D68D0329-7522-45AD-9434-805E9F3045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551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A481530B-2CC2-4513-BA81-1EDE7E8567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5.2 AlexNet</a:t>
            </a:r>
          </a:p>
        </p:txBody>
      </p:sp>
      <p:pic>
        <p:nvPicPr>
          <p:cNvPr id="17411" name="Picture 4">
            <a:extLst>
              <a:ext uri="{FF2B5EF4-FFF2-40B4-BE49-F238E27FC236}">
                <a16:creationId xmlns:a16="http://schemas.microsoft.com/office/drawing/2014/main" id="{0FD9909C-D4E7-4574-945D-FCE0D6404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205038"/>
            <a:ext cx="8221662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3061.WAV">
            <a:hlinkClick r:id="" action="ppaction://media"/>
            <a:extLst>
              <a:ext uri="{FF2B5EF4-FFF2-40B4-BE49-F238E27FC236}">
                <a16:creationId xmlns:a16="http://schemas.microsoft.com/office/drawing/2014/main" id="{9AE4F6E2-B456-4764-A406-FF877DBD07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99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F65B0278-4FDA-49D1-9F4E-9B108ECF57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5.2 AlexNet</a:t>
            </a:r>
          </a:p>
        </p:txBody>
      </p:sp>
      <p:pic>
        <p:nvPicPr>
          <p:cNvPr id="18435" name="Picture 4">
            <a:extLst>
              <a:ext uri="{FF2B5EF4-FFF2-40B4-BE49-F238E27FC236}">
                <a16:creationId xmlns:a16="http://schemas.microsoft.com/office/drawing/2014/main" id="{DE7322F8-FF69-45A2-A03A-07BCB39F3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205038"/>
            <a:ext cx="8137525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326.WAV">
            <a:hlinkClick r:id="" action="ppaction://media"/>
            <a:extLst>
              <a:ext uri="{FF2B5EF4-FFF2-40B4-BE49-F238E27FC236}">
                <a16:creationId xmlns:a16="http://schemas.microsoft.com/office/drawing/2014/main" id="{00B39D41-528E-4A28-9ADD-8033C09618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384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26BC8C9-C360-42AB-BB06-78E9022F73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5.2 AlexNet</a:t>
            </a:r>
          </a:p>
        </p:txBody>
      </p:sp>
      <p:pic>
        <p:nvPicPr>
          <p:cNvPr id="19459" name="Picture 4">
            <a:extLst>
              <a:ext uri="{FF2B5EF4-FFF2-40B4-BE49-F238E27FC236}">
                <a16:creationId xmlns:a16="http://schemas.microsoft.com/office/drawing/2014/main" id="{FCE8DE8D-666C-4F5F-A3C9-799CBF001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205038"/>
            <a:ext cx="8412162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1982.WAV">
            <a:hlinkClick r:id="" action="ppaction://media"/>
            <a:extLst>
              <a:ext uri="{FF2B5EF4-FFF2-40B4-BE49-F238E27FC236}">
                <a16:creationId xmlns:a16="http://schemas.microsoft.com/office/drawing/2014/main" id="{37B4FE84-018F-44FF-9C78-5F9FC5F16F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751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7A34DFA9-E7BD-4D92-AF32-41E2C5F400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5.2 AlexNet</a:t>
            </a:r>
          </a:p>
        </p:txBody>
      </p:sp>
      <p:pic>
        <p:nvPicPr>
          <p:cNvPr id="20483" name="Picture 4">
            <a:extLst>
              <a:ext uri="{FF2B5EF4-FFF2-40B4-BE49-F238E27FC236}">
                <a16:creationId xmlns:a16="http://schemas.microsoft.com/office/drawing/2014/main" id="{4533DA57-ADE7-44FD-A396-A4D920B16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133600"/>
            <a:ext cx="7837487" cy="38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832.WAV">
            <a:hlinkClick r:id="" action="ppaction://media"/>
            <a:extLst>
              <a:ext uri="{FF2B5EF4-FFF2-40B4-BE49-F238E27FC236}">
                <a16:creationId xmlns:a16="http://schemas.microsoft.com/office/drawing/2014/main" id="{71F16750-FD77-459A-A152-DFB492225B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312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CF77879-122D-4AEA-AF1E-C141CE2B11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5.2 AlexNet</a:t>
            </a:r>
          </a:p>
        </p:txBody>
      </p:sp>
      <p:pic>
        <p:nvPicPr>
          <p:cNvPr id="21507" name="Picture 5">
            <a:extLst>
              <a:ext uri="{FF2B5EF4-FFF2-40B4-BE49-F238E27FC236}">
                <a16:creationId xmlns:a16="http://schemas.microsoft.com/office/drawing/2014/main" id="{736E141E-C577-44D6-8E74-E95C72B49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133600"/>
            <a:ext cx="7920037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2916.WAV">
            <a:hlinkClick r:id="" action="ppaction://media"/>
            <a:extLst>
              <a:ext uri="{FF2B5EF4-FFF2-40B4-BE49-F238E27FC236}">
                <a16:creationId xmlns:a16="http://schemas.microsoft.com/office/drawing/2014/main" id="{B7399B03-FEEC-425A-B4E1-81C48C3852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496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BCA2A65-C08C-4C79-B64E-D82404A12A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深度学习网络模型详解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3B099F3-36E3-411B-B5FC-C6A7A449E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2133600"/>
            <a:ext cx="7772400" cy="4114800"/>
          </a:xfrm>
        </p:spPr>
        <p:txBody>
          <a:bodyPr/>
          <a:lstStyle/>
          <a:p>
            <a:pPr eaLnBrk="1">
              <a:lnSpc>
                <a:spcPts val="2913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5.1 </a:t>
            </a:r>
            <a:r>
              <a:rPr lang="zh-CN" altLang="zh-CN" sz="2800" b="1">
                <a:solidFill>
                  <a:srgbClr val="0000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LeNet-5</a:t>
            </a:r>
            <a:endParaRPr lang="en-US" altLang="zh-CN" sz="2800" b="1">
              <a:solidFill>
                <a:srgbClr val="000000"/>
              </a:solidFill>
              <a:latin typeface="宋体" panose="02010600030101010101" pitchFamily="2" charset="-122"/>
              <a:sym typeface="Wingdings" panose="05000000000000000000" pitchFamily="2" charset="2"/>
            </a:endParaRPr>
          </a:p>
          <a:p>
            <a:pPr eaLnBrk="1">
              <a:lnSpc>
                <a:spcPts val="2913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5.2 AlexNet</a:t>
            </a:r>
          </a:p>
          <a:p>
            <a:pPr eaLnBrk="1">
              <a:lnSpc>
                <a:spcPts val="2913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5.3 ZFNet</a:t>
            </a:r>
          </a:p>
          <a:p>
            <a:pPr eaLnBrk="1">
              <a:lnSpc>
                <a:spcPts val="2913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5.4 VGGNet</a:t>
            </a:r>
          </a:p>
          <a:p>
            <a:pPr eaLnBrk="1">
              <a:lnSpc>
                <a:spcPts val="2913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0000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5.5 GoogLeNet</a:t>
            </a:r>
          </a:p>
        </p:txBody>
      </p:sp>
      <p:pic>
        <p:nvPicPr>
          <p:cNvPr id="6" name="~PP1603.WAV">
            <a:hlinkClick r:id="" action="ppaction://media"/>
            <a:extLst>
              <a:ext uri="{FF2B5EF4-FFF2-40B4-BE49-F238E27FC236}">
                <a16:creationId xmlns:a16="http://schemas.microsoft.com/office/drawing/2014/main" id="{DE2D78AA-2641-4C8A-9DAB-5D696D92DE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BD56F130-FF92-4535-921A-71D2E3D8E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5.2 AlexNet</a:t>
            </a:r>
          </a:p>
        </p:txBody>
      </p:sp>
      <p:pic>
        <p:nvPicPr>
          <p:cNvPr id="22531" name="Picture 4">
            <a:extLst>
              <a:ext uri="{FF2B5EF4-FFF2-40B4-BE49-F238E27FC236}">
                <a16:creationId xmlns:a16="http://schemas.microsoft.com/office/drawing/2014/main" id="{C8E853B9-9580-4E56-9ABF-83B8F3735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349500"/>
            <a:ext cx="8247063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2441.WAV">
            <a:hlinkClick r:id="" action="ppaction://media"/>
            <a:extLst>
              <a:ext uri="{FF2B5EF4-FFF2-40B4-BE49-F238E27FC236}">
                <a16:creationId xmlns:a16="http://schemas.microsoft.com/office/drawing/2014/main" id="{6E315B57-ECCC-403E-9727-CFEE230B51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201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5522E6DB-0F9A-4A4F-AE04-E7DE1F1FCE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Review CNN History</a:t>
            </a:r>
            <a:endParaRPr lang="en-US" altLang="zh-CN" sz="3600" b="1">
              <a:latin typeface="黑体" panose="02010609060101010101" pitchFamily="49" charset="-122"/>
              <a:ea typeface="黑体" panose="02010609060101010101" pitchFamily="49" charset="-122"/>
              <a:sym typeface="Wingdings" panose="05000000000000000000" pitchFamily="2" charset="2"/>
            </a:endParaRPr>
          </a:p>
        </p:txBody>
      </p:sp>
      <p:pic>
        <p:nvPicPr>
          <p:cNvPr id="5123" name="Picture 11">
            <a:extLst>
              <a:ext uri="{FF2B5EF4-FFF2-40B4-BE49-F238E27FC236}">
                <a16:creationId xmlns:a16="http://schemas.microsoft.com/office/drawing/2014/main" id="{7304ED14-B4C7-4A92-9EEC-6BB5172D3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781300"/>
            <a:ext cx="7416800" cy="19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~PP3445.WAV">
            <a:hlinkClick r:id="" action="ppaction://media"/>
            <a:extLst>
              <a:ext uri="{FF2B5EF4-FFF2-40B4-BE49-F238E27FC236}">
                <a16:creationId xmlns:a16="http://schemas.microsoft.com/office/drawing/2014/main" id="{0F264807-9332-4569-9915-F26224BF0A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579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9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E123B78-C961-4E16-96B7-5620A59E26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5</a:t>
            </a:r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.1 </a:t>
            </a:r>
            <a:r>
              <a:rPr lang="zh-CN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LeNet-5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：经典的</a:t>
            </a:r>
            <a:r>
              <a:rPr lang="zh-CN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CNN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结构</a:t>
            </a:r>
          </a:p>
        </p:txBody>
      </p:sp>
      <p:pic>
        <p:nvPicPr>
          <p:cNvPr id="6147" name="Picture 4">
            <a:extLst>
              <a:ext uri="{FF2B5EF4-FFF2-40B4-BE49-F238E27FC236}">
                <a16:creationId xmlns:a16="http://schemas.microsoft.com/office/drawing/2014/main" id="{DA5CD964-FBDA-4AF8-B911-1917E661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636838"/>
            <a:ext cx="8532812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~PP1502.WAV">
            <a:hlinkClick r:id="" action="ppaction://media"/>
            <a:extLst>
              <a:ext uri="{FF2B5EF4-FFF2-40B4-BE49-F238E27FC236}">
                <a16:creationId xmlns:a16="http://schemas.microsoft.com/office/drawing/2014/main" id="{B8253A47-53AE-46E2-B175-D08294B3F8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634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A75FBF8-1CCA-484A-B997-875C3A43EC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238125"/>
            <a:ext cx="7793037" cy="1462088"/>
          </a:xfrm>
        </p:spPr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5</a:t>
            </a:r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.1 </a:t>
            </a:r>
            <a:r>
              <a:rPr lang="zh-CN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LeNet-5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：经典的</a:t>
            </a:r>
            <a:r>
              <a:rPr lang="zh-CN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CNN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结构</a:t>
            </a:r>
          </a:p>
        </p:txBody>
      </p:sp>
      <p:pic>
        <p:nvPicPr>
          <p:cNvPr id="7171" name="Picture 4">
            <a:extLst>
              <a:ext uri="{FF2B5EF4-FFF2-40B4-BE49-F238E27FC236}">
                <a16:creationId xmlns:a16="http://schemas.microsoft.com/office/drawing/2014/main" id="{D2D056AB-1E09-41C3-8D7F-85FD1A8F8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060575"/>
            <a:ext cx="7732712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~PP407.WAV">
            <a:hlinkClick r:id="" action="ppaction://media"/>
            <a:extLst>
              <a:ext uri="{FF2B5EF4-FFF2-40B4-BE49-F238E27FC236}">
                <a16:creationId xmlns:a16="http://schemas.microsoft.com/office/drawing/2014/main" id="{E9442015-CDDD-4CE8-BB2A-1C6CE4377C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77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F3012A9-F045-4A7E-8E50-6398399877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5</a:t>
            </a:r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.1 </a:t>
            </a:r>
            <a:r>
              <a:rPr lang="zh-CN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LeNet-5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：经典的</a:t>
            </a:r>
            <a:r>
              <a:rPr lang="zh-CN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CNN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结构</a:t>
            </a:r>
          </a:p>
        </p:txBody>
      </p:sp>
      <p:pic>
        <p:nvPicPr>
          <p:cNvPr id="8195" name="Picture 4">
            <a:extLst>
              <a:ext uri="{FF2B5EF4-FFF2-40B4-BE49-F238E27FC236}">
                <a16:creationId xmlns:a16="http://schemas.microsoft.com/office/drawing/2014/main" id="{2951CACF-421F-405C-B791-3023680B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989138"/>
            <a:ext cx="7488237" cy="445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~PP1826.WAV">
            <a:hlinkClick r:id="" action="ppaction://media"/>
            <a:extLst>
              <a:ext uri="{FF2B5EF4-FFF2-40B4-BE49-F238E27FC236}">
                <a16:creationId xmlns:a16="http://schemas.microsoft.com/office/drawing/2014/main" id="{4BE71A96-FF67-4083-9459-74CF4D18DF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91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FB2F302-F907-462C-8D66-C009224915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5</a:t>
            </a:r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.1 </a:t>
            </a:r>
            <a:r>
              <a:rPr lang="zh-CN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LeNet-5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：经典的</a:t>
            </a:r>
            <a:r>
              <a:rPr lang="zh-CN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CNN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结构</a:t>
            </a:r>
          </a:p>
        </p:txBody>
      </p:sp>
      <p:pic>
        <p:nvPicPr>
          <p:cNvPr id="9219" name="Picture 4">
            <a:extLst>
              <a:ext uri="{FF2B5EF4-FFF2-40B4-BE49-F238E27FC236}">
                <a16:creationId xmlns:a16="http://schemas.microsoft.com/office/drawing/2014/main" id="{153B217B-0322-48F8-AC05-287DA251E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060575"/>
            <a:ext cx="7632700" cy="448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~PP2616.WAV">
            <a:hlinkClick r:id="" action="ppaction://media"/>
            <a:extLst>
              <a:ext uri="{FF2B5EF4-FFF2-40B4-BE49-F238E27FC236}">
                <a16:creationId xmlns:a16="http://schemas.microsoft.com/office/drawing/2014/main" id="{52557897-4C74-476D-9A04-325783F4C1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B07DD7B-8124-4DF4-A98D-94449A3C51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5</a:t>
            </a:r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.1 </a:t>
            </a:r>
            <a:r>
              <a:rPr lang="zh-CN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LeNet-5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：经典的</a:t>
            </a:r>
            <a:r>
              <a:rPr lang="zh-CN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CNN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结构</a:t>
            </a:r>
          </a:p>
        </p:txBody>
      </p:sp>
      <p:pic>
        <p:nvPicPr>
          <p:cNvPr id="10243" name="Picture 4">
            <a:extLst>
              <a:ext uri="{FF2B5EF4-FFF2-40B4-BE49-F238E27FC236}">
                <a16:creationId xmlns:a16="http://schemas.microsoft.com/office/drawing/2014/main" id="{AC2930A0-75A8-4951-A83D-A9A4A7BBC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989138"/>
            <a:ext cx="7489825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~PP608.WAV">
            <a:hlinkClick r:id="" action="ppaction://media"/>
            <a:extLst>
              <a:ext uri="{FF2B5EF4-FFF2-40B4-BE49-F238E27FC236}">
                <a16:creationId xmlns:a16="http://schemas.microsoft.com/office/drawing/2014/main" id="{69E97DFA-99BD-4DA3-90A6-EE947A7A83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227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89685CC-F2D7-4749-BC1E-630D226BD8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5</a:t>
            </a:r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.1 </a:t>
            </a:r>
            <a:r>
              <a:rPr lang="zh-CN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LeNet-5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：经典的</a:t>
            </a:r>
            <a:r>
              <a:rPr lang="zh-CN" altLang="zh-CN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CNN</a:t>
            </a: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结构</a:t>
            </a:r>
          </a:p>
        </p:txBody>
      </p:sp>
      <p:pic>
        <p:nvPicPr>
          <p:cNvPr id="11267" name="Picture 4">
            <a:extLst>
              <a:ext uri="{FF2B5EF4-FFF2-40B4-BE49-F238E27FC236}">
                <a16:creationId xmlns:a16="http://schemas.microsoft.com/office/drawing/2014/main" id="{B912BA03-1A98-4CE7-AFE2-562E8519A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989138"/>
            <a:ext cx="7848600" cy="452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~PP3586.WAV">
            <a:hlinkClick r:id="" action="ppaction://media"/>
            <a:extLst>
              <a:ext uri="{FF2B5EF4-FFF2-40B4-BE49-F238E27FC236}">
                <a16:creationId xmlns:a16="http://schemas.microsoft.com/office/drawing/2014/main" id="{723D27E1-EC59-4F75-BE9F-2D472F8B56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791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1695</TotalTime>
  <Words>141</Words>
  <Application>Microsoft Office PowerPoint</Application>
  <PresentationFormat>全屏显示(4:3)</PresentationFormat>
  <Paragraphs>27</Paragraphs>
  <Slides>20</Slides>
  <Notes>0</Notes>
  <HiddenSlides>0</HiddenSlides>
  <MMClips>20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黑体</vt:lpstr>
      <vt:lpstr>楷体_GB2312</vt:lpstr>
      <vt:lpstr>宋体</vt:lpstr>
      <vt:lpstr>Tahoma</vt:lpstr>
      <vt:lpstr>Wingdings</vt:lpstr>
      <vt:lpstr>Blends</vt:lpstr>
      <vt:lpstr>深度学习技术与理论 第五讲 深度学习网络模型详解1</vt:lpstr>
      <vt:lpstr>5.深度学习网络模型详解</vt:lpstr>
      <vt:lpstr>Review CNN History</vt:lpstr>
      <vt:lpstr>5.1 LeNet-5：经典的CNN结构</vt:lpstr>
      <vt:lpstr>5.1 LeNet-5：经典的CNN结构</vt:lpstr>
      <vt:lpstr>5.1 LeNet-5：经典的CNN结构</vt:lpstr>
      <vt:lpstr>5.1 LeNet-5：经典的CNN结构</vt:lpstr>
      <vt:lpstr>5.1 LeNet-5：经典的CNN结构</vt:lpstr>
      <vt:lpstr>5.1 LeNet-5：经典的CNN结构</vt:lpstr>
      <vt:lpstr>5.1 LeNet-5：经典的CNN结构</vt:lpstr>
      <vt:lpstr>5.1 LeNet-5：经典的CNN结构</vt:lpstr>
      <vt:lpstr>5.1 LeNet-5</vt:lpstr>
      <vt:lpstr>5.2 AlexNet</vt:lpstr>
      <vt:lpstr>5.2 AlexNet</vt:lpstr>
      <vt:lpstr>5.2 AlexNet</vt:lpstr>
      <vt:lpstr>5.2 AlexNet</vt:lpstr>
      <vt:lpstr>5.2 AlexNet</vt:lpstr>
      <vt:lpstr>5.2 AlexNet</vt:lpstr>
      <vt:lpstr>5.2 AlexNet</vt:lpstr>
      <vt:lpstr>5.2 AlexNet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深度学习技术与理论 第三讲 深度学习网络模型详解</dc:title>
  <dc:creator>微软用户</dc:creator>
  <cp:lastModifiedBy>Tech CNBEST</cp:lastModifiedBy>
  <cp:revision>72</cp:revision>
  <dcterms:created xsi:type="dcterms:W3CDTF">2020-01-11T06:45:23Z</dcterms:created>
  <dcterms:modified xsi:type="dcterms:W3CDTF">2020-04-05T12:13:15Z</dcterms:modified>
</cp:coreProperties>
</file>